
<file path=[Content_Types].xml><?xml version="1.0" encoding="utf-8"?>
<Types xmlns="http://schemas.openxmlformats.org/package/2006/content-types"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4" r:id="rId18"/>
    <p:sldId id="282" r:id="rId19"/>
    <p:sldId id="283" r:id="rId20"/>
    <p:sldId id="284" r:id="rId21"/>
    <p:sldId id="288" r:id="rId22"/>
    <p:sldId id="285" r:id="rId23"/>
    <p:sldId id="286" r:id="rId24"/>
    <p:sldId id="287" r:id="rId25"/>
    <p:sldId id="289" r:id="rId26"/>
    <p:sldId id="290" r:id="rId27"/>
    <p:sldId id="279" r:id="rId28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5940" y="221107"/>
            <a:ext cx="8072119" cy="13004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336" y="1761235"/>
            <a:ext cx="7315327" cy="37776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9829" y="2350465"/>
            <a:ext cx="5951220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/>
              <a:t>Sales</a:t>
            </a:r>
            <a:r>
              <a:rPr lang="en-MY" sz="6000" dirty="0"/>
              <a:t> Budget 2020</a:t>
            </a:r>
            <a:endParaRPr sz="6000" dirty="0"/>
          </a:p>
        </p:txBody>
      </p:sp>
      <p:sp>
        <p:nvSpPr>
          <p:cNvPr id="3" name="object 3"/>
          <p:cNvSpPr txBox="1"/>
          <p:nvPr/>
        </p:nvSpPr>
        <p:spPr>
          <a:xfrm>
            <a:off x="1949957" y="3485816"/>
            <a:ext cx="4389120" cy="945131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lang="en-MY" sz="2400" dirty="0">
                <a:latin typeface="Times New Roman"/>
                <a:cs typeface="Times New Roman"/>
              </a:rPr>
              <a:t>Presented By: TL Tan</a:t>
            </a:r>
          </a:p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lang="en-MY" sz="2400" dirty="0">
                <a:latin typeface="Times New Roman"/>
                <a:cs typeface="Times New Roman"/>
              </a:rPr>
              <a:t>Date: 27/12/2019</a:t>
            </a:r>
          </a:p>
        </p:txBody>
      </p:sp>
      <p:sp>
        <p:nvSpPr>
          <p:cNvPr id="4" name="object 4"/>
          <p:cNvSpPr/>
          <p:nvPr/>
        </p:nvSpPr>
        <p:spPr>
          <a:xfrm>
            <a:off x="7138416" y="167639"/>
            <a:ext cx="1798320" cy="14706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dirty="0"/>
              <a:t>3 years Comparison </a:t>
            </a:r>
            <a:r>
              <a:rPr spc="-135" dirty="0"/>
              <a:t>Top</a:t>
            </a:r>
            <a:r>
              <a:rPr spc="-195" dirty="0"/>
              <a:t> </a:t>
            </a:r>
            <a:r>
              <a:rPr dirty="0"/>
              <a:t>20  Customers Sales</a:t>
            </a:r>
            <a:r>
              <a:rPr spc="-60" dirty="0"/>
              <a:t> </a:t>
            </a:r>
            <a:r>
              <a:rPr dirty="0"/>
              <a:t>Behavior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40BF85-69F0-4C25-8524-59759DADF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925700"/>
            <a:ext cx="8686800" cy="424649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dirty="0"/>
              <a:t>3 years Comparison </a:t>
            </a:r>
            <a:r>
              <a:rPr spc="-135" dirty="0"/>
              <a:t>Top</a:t>
            </a:r>
            <a:r>
              <a:rPr spc="-195" dirty="0"/>
              <a:t> </a:t>
            </a:r>
            <a:r>
              <a:rPr dirty="0"/>
              <a:t>20  Customers Sales</a:t>
            </a:r>
            <a:r>
              <a:rPr spc="-60" dirty="0"/>
              <a:t> </a:t>
            </a:r>
            <a:r>
              <a:rPr dirty="0"/>
              <a:t>Behavior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2FB8B4-AAD8-4DA3-9565-D2EAC7ECC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79706"/>
            <a:ext cx="8839200" cy="449249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dirty="0"/>
              <a:t>3 years Comparison </a:t>
            </a:r>
            <a:r>
              <a:rPr spc="-135" dirty="0"/>
              <a:t>Top</a:t>
            </a:r>
            <a:r>
              <a:rPr spc="-195" dirty="0"/>
              <a:t> </a:t>
            </a:r>
            <a:r>
              <a:rPr dirty="0"/>
              <a:t>20  Customers Sales</a:t>
            </a:r>
            <a:r>
              <a:rPr spc="-60" dirty="0"/>
              <a:t> </a:t>
            </a:r>
            <a:r>
              <a:rPr dirty="0"/>
              <a:t>Behavior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0284F7-0516-402F-A76E-0C3D73CA0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757799"/>
            <a:ext cx="8915400" cy="456680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dirty="0"/>
              <a:t>3 years Comparison </a:t>
            </a:r>
            <a:r>
              <a:rPr spc="-135" dirty="0"/>
              <a:t>Top</a:t>
            </a:r>
            <a:r>
              <a:rPr spc="-195" dirty="0"/>
              <a:t> </a:t>
            </a:r>
            <a:r>
              <a:rPr dirty="0"/>
              <a:t>20  Customers Sales</a:t>
            </a:r>
            <a:r>
              <a:rPr spc="-60" dirty="0"/>
              <a:t> </a:t>
            </a:r>
            <a:r>
              <a:rPr dirty="0"/>
              <a:t>Behavior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8E4029-8685-4102-A018-8DFD9503C7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1587"/>
            <a:ext cx="8839200" cy="508388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dirty="0"/>
              <a:t>3 years Comparison </a:t>
            </a:r>
            <a:r>
              <a:rPr spc="-135" dirty="0"/>
              <a:t>Top</a:t>
            </a:r>
            <a:r>
              <a:rPr spc="-195" dirty="0"/>
              <a:t> </a:t>
            </a:r>
            <a:r>
              <a:rPr dirty="0"/>
              <a:t>20  Customers Sales</a:t>
            </a:r>
            <a:r>
              <a:rPr spc="-60" dirty="0"/>
              <a:t> </a:t>
            </a:r>
            <a:r>
              <a:rPr dirty="0"/>
              <a:t>Behavior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6519D5-7D99-4D0A-BF62-3842B3DDD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33310"/>
            <a:ext cx="8763000" cy="486749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dirty="0"/>
              <a:t>3 years Comparison </a:t>
            </a:r>
            <a:r>
              <a:rPr spc="-135" dirty="0"/>
              <a:t>Top</a:t>
            </a:r>
            <a:r>
              <a:rPr spc="-195" dirty="0"/>
              <a:t> </a:t>
            </a:r>
            <a:r>
              <a:rPr dirty="0"/>
              <a:t>20  Customers Sales</a:t>
            </a:r>
            <a:r>
              <a:rPr spc="-60" dirty="0"/>
              <a:t> </a:t>
            </a:r>
            <a:r>
              <a:rPr dirty="0"/>
              <a:t>Behavior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903493-3C04-48BA-BFC3-ADF68C8EEB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828800"/>
            <a:ext cx="8839200" cy="383438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dirty="0"/>
              <a:t>3 years Comparison </a:t>
            </a:r>
            <a:r>
              <a:rPr spc="-135" dirty="0"/>
              <a:t>Top</a:t>
            </a:r>
            <a:r>
              <a:rPr spc="-195" dirty="0"/>
              <a:t> </a:t>
            </a:r>
            <a:r>
              <a:rPr dirty="0"/>
              <a:t>20  Customers Sales</a:t>
            </a:r>
            <a:r>
              <a:rPr spc="-60" dirty="0"/>
              <a:t> </a:t>
            </a:r>
            <a:r>
              <a:rPr dirty="0"/>
              <a:t>Behavior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C31035-7BD0-4D74-838D-637203EC1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79706"/>
            <a:ext cx="8839200" cy="426389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21107"/>
            <a:ext cx="815086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/>
              <a:t>Sales By Principals(Q1-Q3 2019)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053D0C-B84A-42D4-982F-4770D01A6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066800"/>
            <a:ext cx="8686800" cy="44196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21107"/>
            <a:ext cx="8150860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/>
              <a:t>Sales By Principles Vs Product Category(2 main principals)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F7CA22-DD16-4255-89BE-A86FF60E3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831889"/>
            <a:ext cx="8839200" cy="456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434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21107"/>
            <a:ext cx="815086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/>
              <a:t> Q1-Q3 2019 New Business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7B82E7-2AA7-4A7A-86E0-329A50C48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697" y="979969"/>
            <a:ext cx="8132103" cy="443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72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5460" y="851738"/>
            <a:ext cx="402209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MY" spc="-415" dirty="0"/>
              <a:t>FY 2020</a:t>
            </a:r>
            <a:r>
              <a:rPr spc="-415" dirty="0"/>
              <a:t> </a:t>
            </a:r>
            <a:r>
              <a:rPr dirty="0"/>
              <a:t>Budget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219622"/>
              </p:ext>
            </p:extLst>
          </p:nvPr>
        </p:nvGraphicFramePr>
        <p:xfrm>
          <a:off x="1045273" y="1761235"/>
          <a:ext cx="7165340" cy="37647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8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2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49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800" b="1" spc="-4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Target</a:t>
                      </a:r>
                      <a:r>
                        <a:rPr sz="2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Budget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Budget Amount</a:t>
                      </a:r>
                      <a:r>
                        <a:rPr sz="2800" b="1" spc="-15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(RM)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dirty="0">
                          <a:latin typeface="Times New Roman"/>
                          <a:cs typeface="Times New Roman"/>
                        </a:rPr>
                        <a:t>Q1 –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Times New Roman"/>
                          <a:cs typeface="Times New Roman"/>
                        </a:rPr>
                        <a:t>20%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en-MY" sz="1800" b="1" dirty="0">
                          <a:latin typeface="Times New Roman"/>
                          <a:cs typeface="Times New Roman"/>
                        </a:rPr>
                        <a:t>341,943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9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Q2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26%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lang="en-MY" sz="1800" b="1" dirty="0">
                          <a:latin typeface="Times New Roman"/>
                          <a:cs typeface="Times New Roman"/>
                        </a:rPr>
                        <a:t>444,526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Q3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29%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lang="en-MY" sz="1800" b="1" dirty="0">
                          <a:latin typeface="Times New Roman"/>
                          <a:cs typeface="Times New Roman"/>
                        </a:rPr>
                        <a:t>495,817</a:t>
                      </a: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Times New Roman"/>
                          <a:cs typeface="Times New Roman"/>
                        </a:rPr>
                        <a:t>Q4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25%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lang="en-MY" sz="1800" b="1" dirty="0">
                          <a:latin typeface="Times New Roman"/>
                          <a:cs typeface="Times New Roman"/>
                        </a:rPr>
                        <a:t>427,428</a:t>
                      </a: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400" b="1" i="1" u="heavy" spc="-4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Total </a:t>
                      </a:r>
                      <a:r>
                        <a:rPr sz="2400" b="1" i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budget </a:t>
                      </a:r>
                      <a:r>
                        <a:rPr sz="2400" b="1" i="1" u="heavy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for</a:t>
                      </a:r>
                      <a:r>
                        <a:rPr sz="2400" b="1" i="1" u="heavy" spc="5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i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lang="en-MY" sz="2400" b="1" i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20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lang="en-MY" sz="2400" b="1" i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1,709,714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" y="221107"/>
            <a:ext cx="90678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4000" dirty="0"/>
              <a:t>Q1-Q3(Actual) and Q4(Forecast) 2019</a:t>
            </a:r>
            <a:endParaRPr sz="4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275E1A-8A24-441D-A7F3-0F5EFDC7B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143000"/>
            <a:ext cx="8915400" cy="510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0824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7970" y="304800"/>
            <a:ext cx="860806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/>
              <a:t>FY 2019(Budget) Vs FY 2019(EST)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B7963B-4100-433C-9831-4D6E6ABCB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176" y="1295400"/>
            <a:ext cx="841062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6579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21107"/>
            <a:ext cx="815086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/>
              <a:t>Q4 2019 New Business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392885-59EC-4AC0-AAF8-52799DE2E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977" y="1295400"/>
            <a:ext cx="7949223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2954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21107"/>
            <a:ext cx="815086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/>
              <a:t>Sales Budget 2020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EABBEA-F320-430D-B30C-3D2F73EFE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697" y="938002"/>
            <a:ext cx="8132103" cy="523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3574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21107"/>
            <a:ext cx="815086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/>
              <a:t>Sales By Principals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7894A8-D626-41CD-9B11-DAAC1E27C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928624"/>
            <a:ext cx="8839200" cy="463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3089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164837"/>
            <a:ext cx="8150860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/>
              <a:t>Sales By Principles Vs Product Category(2 main principals)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B7A14A-AF4A-4B78-A078-2345B54D8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76400"/>
            <a:ext cx="8763000" cy="472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4700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221107"/>
            <a:ext cx="815086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/>
              <a:t>            2020 New Business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6852B5-5342-4331-BF39-CE3835F00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075" y="1504071"/>
            <a:ext cx="7513725" cy="449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1281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A7D3F5-3B1A-49E3-AD4D-B659967BB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940" y="221107"/>
            <a:ext cx="8072119" cy="1300480"/>
          </a:xfrm>
        </p:spPr>
        <p:txBody>
          <a:bodyPr/>
          <a:lstStyle/>
          <a:p>
            <a:endParaRPr lang="en-MY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C57015-14FB-4817-B758-B7D392F078BB}"/>
              </a:ext>
            </a:extLst>
          </p:cNvPr>
          <p:cNvSpPr/>
          <p:nvPr/>
        </p:nvSpPr>
        <p:spPr>
          <a:xfrm>
            <a:off x="3344741" y="2967335"/>
            <a:ext cx="24545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The End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8829" y="0"/>
            <a:ext cx="544385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MY" dirty="0"/>
              <a:t>Actual Q1-Q3 2019</a:t>
            </a:r>
            <a:endParaRPr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2AB95-96C7-4CA9-BBF3-045013431B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38200"/>
            <a:ext cx="8229600" cy="5638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0044" y="166877"/>
            <a:ext cx="828802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/>
              <a:t>Q1-Q3 2019 Actual vs Budget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AB3948-E52E-4109-83A8-19C66EAB9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382" y="990600"/>
            <a:ext cx="8080218" cy="5334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0044" y="110607"/>
            <a:ext cx="7998156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MY" dirty="0"/>
              <a:t>Q1-Q3 2019 Actual vs FY 2019</a:t>
            </a:r>
            <a:endParaRPr spc="5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8B7BBF-234B-4BEE-BCE5-63A3A1DEB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044" y="990600"/>
            <a:ext cx="8150556" cy="5334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0044" y="110607"/>
            <a:ext cx="8379156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dirty="0"/>
              <a:t>Q1-Q3 Sales 2017 vs 2018 vs 2019</a:t>
            </a:r>
            <a:endParaRPr spc="5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0CAA3E-971C-4880-A1E3-B82444EE7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143000"/>
            <a:ext cx="8839200" cy="515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057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53846" y="838200"/>
            <a:ext cx="7836307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Q</a:t>
            </a:r>
            <a:r>
              <a:rPr lang="en-MY" dirty="0"/>
              <a:t>1-Q3</a:t>
            </a:r>
            <a:r>
              <a:rPr dirty="0"/>
              <a:t> 2019 Graph</a:t>
            </a:r>
            <a:r>
              <a:rPr spc="-70" dirty="0"/>
              <a:t> </a:t>
            </a:r>
            <a:r>
              <a:rPr dirty="0"/>
              <a:t>Comparison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79A2CF-5884-4E35-89BF-85250CF9E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950" y="2139584"/>
            <a:ext cx="6322100" cy="372781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dirty="0"/>
              <a:t>3 years Comparison </a:t>
            </a:r>
            <a:r>
              <a:rPr spc="-135" dirty="0"/>
              <a:t>Top</a:t>
            </a:r>
            <a:r>
              <a:rPr spc="-195" dirty="0"/>
              <a:t> </a:t>
            </a:r>
            <a:r>
              <a:rPr dirty="0"/>
              <a:t>20  Customers Sales</a:t>
            </a:r>
            <a:r>
              <a:rPr spc="-60" dirty="0"/>
              <a:t> </a:t>
            </a:r>
            <a:r>
              <a:rPr dirty="0"/>
              <a:t>Behavior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6E8B74-021A-4993-BED0-D6FA1A1AA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" y="1536609"/>
            <a:ext cx="8839200" cy="460751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0"/>
              </a:spcBef>
            </a:pPr>
            <a:r>
              <a:rPr dirty="0"/>
              <a:t>3 years Comparison </a:t>
            </a:r>
            <a:r>
              <a:rPr spc="-135" dirty="0"/>
              <a:t>Top</a:t>
            </a:r>
            <a:r>
              <a:rPr spc="-195" dirty="0"/>
              <a:t> </a:t>
            </a:r>
            <a:r>
              <a:rPr dirty="0"/>
              <a:t>20  Customers Sales</a:t>
            </a:r>
            <a:r>
              <a:rPr spc="-60" dirty="0"/>
              <a:t> </a:t>
            </a:r>
            <a:r>
              <a:rPr dirty="0"/>
              <a:t>Behavior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3AFB61-AC15-4674-BD6E-4005EC1AC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913986"/>
            <a:ext cx="8763000" cy="448681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</TotalTime>
  <Words>216</Words>
  <Application>Microsoft Office PowerPoint</Application>
  <PresentationFormat>On-screen Show (4:3)</PresentationFormat>
  <Paragraphs>41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Calibri</vt:lpstr>
      <vt:lpstr>Times New Roman</vt:lpstr>
      <vt:lpstr>Office Theme</vt:lpstr>
      <vt:lpstr>Sales Budget 2020</vt:lpstr>
      <vt:lpstr>FY 2020 Budget</vt:lpstr>
      <vt:lpstr>Actual Q1-Q3 2019</vt:lpstr>
      <vt:lpstr>Q1-Q3 2019 Actual vs Budget</vt:lpstr>
      <vt:lpstr>Q1-Q3 2019 Actual vs FY 2019</vt:lpstr>
      <vt:lpstr>Q1-Q3 Sales 2017 vs 2018 vs 2019</vt:lpstr>
      <vt:lpstr>Q1-Q3 2019 Graph Comparison</vt:lpstr>
      <vt:lpstr>3 years Comparison Top 20  Customers Sales Behavior</vt:lpstr>
      <vt:lpstr>3 years Comparison Top 20  Customers Sales Behavior</vt:lpstr>
      <vt:lpstr>3 years Comparison Top 20  Customers Sales Behavior</vt:lpstr>
      <vt:lpstr>3 years Comparison Top 20  Customers Sales Behavior</vt:lpstr>
      <vt:lpstr>3 years Comparison Top 20  Customers Sales Behavior</vt:lpstr>
      <vt:lpstr>3 years Comparison Top 20  Customers Sales Behavior</vt:lpstr>
      <vt:lpstr>3 years Comparison Top 20  Customers Sales Behavior</vt:lpstr>
      <vt:lpstr>3 years Comparison Top 20  Customers Sales Behavior</vt:lpstr>
      <vt:lpstr>3 years Comparison Top 20  Customers Sales Behavior</vt:lpstr>
      <vt:lpstr>Sales By Principals(Q1-Q3 2019)</vt:lpstr>
      <vt:lpstr>Sales By Principles Vs Product Category(2 main principals)</vt:lpstr>
      <vt:lpstr> Q1-Q3 2019 New Business</vt:lpstr>
      <vt:lpstr>Q1-Q3(Actual) and Q4(Forecast) 2019</vt:lpstr>
      <vt:lpstr>FY 2019(Budget) Vs FY 2019(EST)</vt:lpstr>
      <vt:lpstr>Q4 2019 New Business</vt:lpstr>
      <vt:lpstr>Sales Budget 2020</vt:lpstr>
      <vt:lpstr>Sales By Principals</vt:lpstr>
      <vt:lpstr>Sales By Principles Vs Product Category(2 main principals)</vt:lpstr>
      <vt:lpstr>            2020 New Business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Sales Review 2019</dc:title>
  <dc:creator>Vivienne Lau</dc:creator>
  <cp:lastModifiedBy>sales 4</cp:lastModifiedBy>
  <cp:revision>21</cp:revision>
  <dcterms:created xsi:type="dcterms:W3CDTF">2019-12-26T04:20:32Z</dcterms:created>
  <dcterms:modified xsi:type="dcterms:W3CDTF">2019-12-26T12:24:51Z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2019-04-30T00:00:00Z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2019-12-26T00:00:00Z</vt:filetime>
  </property>
</Properties>
</file>